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1" d="100"/>
          <a:sy n="171" d="100"/>
        </p:scale>
        <p:origin x="-8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6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61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86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74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99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2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15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97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3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30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83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A89E-1CC2-F54C-B544-A1AA04F1505A}" type="datetimeFigureOut">
              <a:rPr lang="es-ES" smtClean="0"/>
              <a:t>14/10/13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2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08475" y="1798619"/>
            <a:ext cx="703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Helvetica"/>
                <a:cs typeface="Helvetica"/>
              </a:rPr>
              <a:t>Presentación 2014</a:t>
            </a:r>
            <a:endParaRPr lang="es-E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1236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3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17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5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</Words>
  <Application>Microsoft Macintosh PowerPoint</Application>
  <PresentationFormat>Presentación en pantalla (16:9)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Escuela Bancaria y Comercial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Flores Quezadas</dc:creator>
  <cp:lastModifiedBy>Pablo Flores Quezadas</cp:lastModifiedBy>
  <cp:revision>6</cp:revision>
  <dcterms:created xsi:type="dcterms:W3CDTF">2013-09-13T18:34:07Z</dcterms:created>
  <dcterms:modified xsi:type="dcterms:W3CDTF">2013-10-14T14:14:36Z</dcterms:modified>
</cp:coreProperties>
</file>