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7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60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61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86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74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99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25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15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97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3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30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83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A89E-1CC2-F54C-B544-A1AA04F1505A}" type="datetimeFigureOut">
              <a:rPr lang="es-ES" smtClean="0"/>
              <a:t>13/09/13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9250-B428-E044-80FC-0EF52B043D4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2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236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3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17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5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Macintosh PowerPoint</Application>
  <PresentationFormat>Presentación en pantalla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Escuela Bancaria y Comercial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Flores Quezadas</dc:creator>
  <cp:lastModifiedBy>Pablo Flores Quezadas</cp:lastModifiedBy>
  <cp:revision>1</cp:revision>
  <dcterms:created xsi:type="dcterms:W3CDTF">2013-09-13T18:34:07Z</dcterms:created>
  <dcterms:modified xsi:type="dcterms:W3CDTF">2013-09-13T19:09:01Z</dcterms:modified>
</cp:coreProperties>
</file>