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78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21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83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20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88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24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89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28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52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0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35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96E9-1E55-DB4A-A684-C7B3266A47CE}" type="datetimeFigureOut">
              <a:rPr lang="es-ES" smtClean="0"/>
              <a:t>26/07/16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B8C3-040C-DD49-A8C7-5437EA386A6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55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mercio y Negocios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6026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0 Nuestros principios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>
          <a:xfrm>
            <a:off x="0" y="1"/>
            <a:ext cx="9143391" cy="1540112"/>
          </a:xfrm>
          <a:prstGeom prst="rect">
            <a:avLst/>
          </a:prstGeom>
        </p:spPr>
      </p:pic>
      <p:pic>
        <p:nvPicPr>
          <p:cNvPr id="3" name="Imagen 2" descr="10 Nuestros principios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3" b="51145"/>
          <a:stretch/>
        </p:blipFill>
        <p:spPr>
          <a:xfrm>
            <a:off x="0" y="2490183"/>
            <a:ext cx="9143391" cy="860062"/>
          </a:xfrm>
          <a:prstGeom prst="rect">
            <a:avLst/>
          </a:prstGeom>
        </p:spPr>
      </p:pic>
      <p:pic>
        <p:nvPicPr>
          <p:cNvPr id="4" name="Imagen 3" descr="10 Nuestros principios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4" b="36860"/>
          <a:stretch/>
        </p:blipFill>
        <p:spPr>
          <a:xfrm>
            <a:off x="0" y="3480254"/>
            <a:ext cx="9143391" cy="850062"/>
          </a:xfrm>
          <a:prstGeom prst="rect">
            <a:avLst/>
          </a:prstGeom>
        </p:spPr>
      </p:pic>
      <p:pic>
        <p:nvPicPr>
          <p:cNvPr id="5" name="Imagen 4" descr="10 Nuestros principios 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0" b="23443"/>
          <a:stretch/>
        </p:blipFill>
        <p:spPr>
          <a:xfrm>
            <a:off x="609" y="4330316"/>
            <a:ext cx="9143391" cy="9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82013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1 Redes sociales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3"/>
          <a:stretch/>
        </p:blipFill>
        <p:spPr>
          <a:xfrm>
            <a:off x="609" y="0"/>
            <a:ext cx="9143391" cy="1435095"/>
          </a:xfrm>
          <a:prstGeom prst="rect">
            <a:avLst/>
          </a:prstGeom>
        </p:spPr>
      </p:pic>
      <p:pic>
        <p:nvPicPr>
          <p:cNvPr id="3" name="Imagen 2" descr="11 Redes sociales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32965" r="61832" b="30902"/>
          <a:stretch/>
        </p:blipFill>
        <p:spPr>
          <a:xfrm>
            <a:off x="371697" y="2261049"/>
            <a:ext cx="3118123" cy="2477863"/>
          </a:xfrm>
          <a:prstGeom prst="rect">
            <a:avLst/>
          </a:prstGeom>
        </p:spPr>
      </p:pic>
      <p:pic>
        <p:nvPicPr>
          <p:cNvPr id="4" name="Imagen 3" descr="11 Redes sociales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0" t="31008" r="36093"/>
          <a:stretch/>
        </p:blipFill>
        <p:spPr>
          <a:xfrm>
            <a:off x="3593069" y="2126832"/>
            <a:ext cx="2250831" cy="4731168"/>
          </a:xfrm>
          <a:prstGeom prst="rect">
            <a:avLst/>
          </a:prstGeom>
        </p:spPr>
      </p:pic>
      <p:pic>
        <p:nvPicPr>
          <p:cNvPr id="5" name="Imagen 4" descr="11 Redes sociales 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34320" b="32557"/>
          <a:stretch/>
        </p:blipFill>
        <p:spPr>
          <a:xfrm>
            <a:off x="5689026" y="2353970"/>
            <a:ext cx="3454974" cy="22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0246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mercio y Negocios-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41"/>
          <a:stretch/>
        </p:blipFill>
        <p:spPr>
          <a:xfrm>
            <a:off x="0" y="1"/>
            <a:ext cx="9143391" cy="1313846"/>
          </a:xfrm>
          <a:prstGeom prst="rect">
            <a:avLst/>
          </a:prstGeom>
        </p:spPr>
      </p:pic>
      <p:pic>
        <p:nvPicPr>
          <p:cNvPr id="3" name="Imagen 2" descr="Comercio y Negocios-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1" b="40926"/>
          <a:stretch/>
        </p:blipFill>
        <p:spPr>
          <a:xfrm>
            <a:off x="0" y="1598513"/>
            <a:ext cx="9143391" cy="2452512"/>
          </a:xfrm>
          <a:prstGeom prst="rect">
            <a:avLst/>
          </a:prstGeom>
        </p:spPr>
      </p:pic>
      <p:pic>
        <p:nvPicPr>
          <p:cNvPr id="4" name="Imagen 3" descr="Comercio y Negocios-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7"/>
          <a:stretch/>
        </p:blipFill>
        <p:spPr>
          <a:xfrm>
            <a:off x="0" y="4051025"/>
            <a:ext cx="9143391" cy="28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7960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mercio y Negocios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2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mercio y Negocios-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0"/>
          <a:stretch/>
        </p:blipFill>
        <p:spPr>
          <a:xfrm>
            <a:off x="0" y="1"/>
            <a:ext cx="9143391" cy="1291948"/>
          </a:xfrm>
          <a:prstGeom prst="rect">
            <a:avLst/>
          </a:prstGeom>
        </p:spPr>
      </p:pic>
      <p:pic>
        <p:nvPicPr>
          <p:cNvPr id="3" name="Imagen 2" descr="Comercio y Negocios-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20756" r="57381"/>
          <a:stretch/>
        </p:blipFill>
        <p:spPr>
          <a:xfrm>
            <a:off x="864862" y="1423333"/>
            <a:ext cx="3032492" cy="5434210"/>
          </a:xfrm>
          <a:prstGeom prst="rect">
            <a:avLst/>
          </a:prstGeom>
        </p:spPr>
      </p:pic>
      <p:pic>
        <p:nvPicPr>
          <p:cNvPr id="4" name="Imagen 3" descr="Comercio y Negocios-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t="25386" b="65353"/>
          <a:stretch/>
        </p:blipFill>
        <p:spPr>
          <a:xfrm>
            <a:off x="4488524" y="1740845"/>
            <a:ext cx="4654867" cy="635026"/>
          </a:xfrm>
          <a:prstGeom prst="rect">
            <a:avLst/>
          </a:prstGeom>
        </p:spPr>
      </p:pic>
      <p:pic>
        <p:nvPicPr>
          <p:cNvPr id="5" name="Imagen 4" descr="Comercio y Negocios-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t="34640" b="54503"/>
          <a:stretch/>
        </p:blipFill>
        <p:spPr>
          <a:xfrm>
            <a:off x="4488524" y="2375872"/>
            <a:ext cx="4654867" cy="744512"/>
          </a:xfrm>
          <a:prstGeom prst="rect">
            <a:avLst/>
          </a:prstGeom>
        </p:spPr>
      </p:pic>
      <p:pic>
        <p:nvPicPr>
          <p:cNvPr id="6" name="Imagen 5" descr="Comercio y Negocios-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4" t="45496" b="44126"/>
          <a:stretch/>
        </p:blipFill>
        <p:spPr>
          <a:xfrm>
            <a:off x="4488524" y="3120384"/>
            <a:ext cx="4655476" cy="711665"/>
          </a:xfrm>
          <a:prstGeom prst="rect">
            <a:avLst/>
          </a:prstGeom>
        </p:spPr>
      </p:pic>
      <p:pic>
        <p:nvPicPr>
          <p:cNvPr id="7" name="Imagen 6" descr="Comercio y Negocios-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4" t="55874" b="32630"/>
          <a:stretch/>
        </p:blipFill>
        <p:spPr>
          <a:xfrm>
            <a:off x="4488524" y="3832050"/>
            <a:ext cx="4655476" cy="788308"/>
          </a:xfrm>
          <a:prstGeom prst="rect">
            <a:avLst/>
          </a:prstGeom>
        </p:spPr>
      </p:pic>
      <p:pic>
        <p:nvPicPr>
          <p:cNvPr id="8" name="Imagen 7" descr="Comercio y Negocios-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4" t="67369" b="22572"/>
          <a:stretch/>
        </p:blipFill>
        <p:spPr>
          <a:xfrm>
            <a:off x="4488524" y="4620358"/>
            <a:ext cx="4655476" cy="689768"/>
          </a:xfrm>
          <a:prstGeom prst="rect">
            <a:avLst/>
          </a:prstGeom>
        </p:spPr>
      </p:pic>
      <p:pic>
        <p:nvPicPr>
          <p:cNvPr id="9" name="Imagen 8" descr="Comercio y Negocios-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4" t="77428" b="11077"/>
          <a:stretch/>
        </p:blipFill>
        <p:spPr>
          <a:xfrm>
            <a:off x="4488524" y="5310126"/>
            <a:ext cx="4655476" cy="7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1681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mercio y Negocios-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9"/>
          <a:stretch/>
        </p:blipFill>
        <p:spPr>
          <a:xfrm>
            <a:off x="0" y="1"/>
            <a:ext cx="9143391" cy="1259102"/>
          </a:xfrm>
          <a:prstGeom prst="rect">
            <a:avLst/>
          </a:prstGeom>
        </p:spPr>
      </p:pic>
      <p:pic>
        <p:nvPicPr>
          <p:cNvPr id="3" name="Imagen 2" descr="Comercio y Negocios-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2" t="18361" r="51628" b="43959"/>
          <a:stretch/>
        </p:blipFill>
        <p:spPr>
          <a:xfrm>
            <a:off x="1948676" y="1259103"/>
            <a:ext cx="2474163" cy="2583896"/>
          </a:xfrm>
          <a:prstGeom prst="rect">
            <a:avLst/>
          </a:prstGeom>
        </p:spPr>
      </p:pic>
      <p:pic>
        <p:nvPicPr>
          <p:cNvPr id="4" name="Imagen 3" descr="Comercio y Negocios-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18361" r="17990" b="43960"/>
          <a:stretch/>
        </p:blipFill>
        <p:spPr>
          <a:xfrm>
            <a:off x="4816953" y="1259103"/>
            <a:ext cx="2682167" cy="2583896"/>
          </a:xfrm>
          <a:prstGeom prst="rect">
            <a:avLst/>
          </a:prstGeom>
        </p:spPr>
      </p:pic>
      <p:pic>
        <p:nvPicPr>
          <p:cNvPr id="5" name="Imagen 4" descr="Comercio y Negocios-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56034" r="65517"/>
          <a:stretch/>
        </p:blipFill>
        <p:spPr>
          <a:xfrm>
            <a:off x="908652" y="3842999"/>
            <a:ext cx="2244263" cy="3015001"/>
          </a:xfrm>
          <a:prstGeom prst="rect">
            <a:avLst/>
          </a:prstGeom>
        </p:spPr>
      </p:pic>
      <p:pic>
        <p:nvPicPr>
          <p:cNvPr id="6" name="Imagen 5" descr="Comercio y Negocios-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7" t="56034" r="36063"/>
          <a:stretch/>
        </p:blipFill>
        <p:spPr>
          <a:xfrm>
            <a:off x="3415658" y="3842999"/>
            <a:ext cx="2430371" cy="3015001"/>
          </a:xfrm>
          <a:prstGeom prst="rect">
            <a:avLst/>
          </a:prstGeom>
        </p:spPr>
      </p:pic>
      <p:pic>
        <p:nvPicPr>
          <p:cNvPr id="7" name="Imagen 6" descr="Comercio y Negocios-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3" t="56034" r="7094"/>
          <a:stretch/>
        </p:blipFill>
        <p:spPr>
          <a:xfrm>
            <a:off x="6152564" y="3842999"/>
            <a:ext cx="2342790" cy="30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86206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mercio y Negocios-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20"/>
          <a:stretch/>
        </p:blipFill>
        <p:spPr>
          <a:xfrm>
            <a:off x="0" y="0"/>
            <a:ext cx="9143391" cy="1280999"/>
          </a:xfrm>
          <a:prstGeom prst="rect">
            <a:avLst/>
          </a:prstGeom>
        </p:spPr>
      </p:pic>
      <p:pic>
        <p:nvPicPr>
          <p:cNvPr id="3" name="Imagen 2" descr="05 Factor diferenciador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4" r="51782" b="59801"/>
          <a:stretch/>
        </p:blipFill>
        <p:spPr>
          <a:xfrm>
            <a:off x="0" y="1373149"/>
            <a:ext cx="4408737" cy="1383473"/>
          </a:xfrm>
          <a:prstGeom prst="rect">
            <a:avLst/>
          </a:prstGeom>
        </p:spPr>
      </p:pic>
      <p:pic>
        <p:nvPicPr>
          <p:cNvPr id="4" name="Imagen 3" descr="05 Factor diferenciador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8" r="45572" b="41139"/>
          <a:stretch/>
        </p:blipFill>
        <p:spPr>
          <a:xfrm>
            <a:off x="0" y="2684352"/>
            <a:ext cx="4976607" cy="1352500"/>
          </a:xfrm>
          <a:prstGeom prst="rect">
            <a:avLst/>
          </a:prstGeom>
        </p:spPr>
      </p:pic>
      <p:pic>
        <p:nvPicPr>
          <p:cNvPr id="5" name="Imagen 4" descr="05 Factor diferenciador 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1" r="50879" b="25030"/>
          <a:stretch/>
        </p:blipFill>
        <p:spPr>
          <a:xfrm>
            <a:off x="0" y="4036852"/>
            <a:ext cx="4491337" cy="1104712"/>
          </a:xfrm>
          <a:prstGeom prst="rect">
            <a:avLst/>
          </a:prstGeom>
        </p:spPr>
      </p:pic>
      <p:pic>
        <p:nvPicPr>
          <p:cNvPr id="6" name="Imagen 5" descr="05 Factor diferenciador 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0" r="48395"/>
          <a:stretch/>
        </p:blipFill>
        <p:spPr>
          <a:xfrm>
            <a:off x="0" y="5141564"/>
            <a:ext cx="4718485" cy="1716436"/>
          </a:xfrm>
          <a:prstGeom prst="rect">
            <a:avLst/>
          </a:prstGeom>
        </p:spPr>
      </p:pic>
      <p:pic>
        <p:nvPicPr>
          <p:cNvPr id="7" name="Imagen 6" descr="05 Factor diferenciador 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2" t="20024" b="59801"/>
          <a:stretch/>
        </p:blipFill>
        <p:spPr>
          <a:xfrm>
            <a:off x="4976607" y="1373149"/>
            <a:ext cx="4167393" cy="1383473"/>
          </a:xfrm>
          <a:prstGeom prst="rect">
            <a:avLst/>
          </a:prstGeom>
        </p:spPr>
      </p:pic>
      <p:pic>
        <p:nvPicPr>
          <p:cNvPr id="8" name="Imagen 7" descr="05 Factor diferenciador 7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2" t="40191" b="42344"/>
          <a:stretch/>
        </p:blipFill>
        <p:spPr>
          <a:xfrm>
            <a:off x="4976607" y="2756622"/>
            <a:ext cx="4167393" cy="1197633"/>
          </a:xfrm>
          <a:prstGeom prst="rect">
            <a:avLst/>
          </a:prstGeom>
        </p:spPr>
      </p:pic>
      <p:pic>
        <p:nvPicPr>
          <p:cNvPr id="9" name="Imagen 8" descr="05 Factor diferenciador 8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2" t="58861" b="25030"/>
          <a:stretch/>
        </p:blipFill>
        <p:spPr>
          <a:xfrm>
            <a:off x="4976607" y="4036852"/>
            <a:ext cx="4167393" cy="1104712"/>
          </a:xfrm>
          <a:prstGeom prst="rect">
            <a:avLst/>
          </a:prstGeom>
        </p:spPr>
      </p:pic>
      <p:pic>
        <p:nvPicPr>
          <p:cNvPr id="10" name="Imagen 9" descr="05 Factor diferenciador 9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2" t="74970"/>
          <a:stretch/>
        </p:blipFill>
        <p:spPr>
          <a:xfrm>
            <a:off x="4873358" y="5141564"/>
            <a:ext cx="4270642" cy="17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47082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7 Estructura curricular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3"/>
          <a:stretch/>
        </p:blipFill>
        <p:spPr>
          <a:xfrm>
            <a:off x="0" y="1"/>
            <a:ext cx="9143391" cy="1236182"/>
          </a:xfrm>
          <a:prstGeom prst="rect">
            <a:avLst/>
          </a:prstGeom>
        </p:spPr>
      </p:pic>
      <p:pic>
        <p:nvPicPr>
          <p:cNvPr id="3" name="Imagen 2" descr="07 Estructura curricular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1" b="55589"/>
          <a:stretch/>
        </p:blipFill>
        <p:spPr>
          <a:xfrm>
            <a:off x="0" y="1393515"/>
            <a:ext cx="9143391" cy="1651990"/>
          </a:xfrm>
          <a:prstGeom prst="rect">
            <a:avLst/>
          </a:prstGeom>
        </p:spPr>
      </p:pic>
      <p:pic>
        <p:nvPicPr>
          <p:cNvPr id="4" name="Imagen 3" descr="07 Estructura curricular 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5" b="30522"/>
          <a:stretch/>
        </p:blipFill>
        <p:spPr>
          <a:xfrm>
            <a:off x="0" y="3045504"/>
            <a:ext cx="9143391" cy="1719416"/>
          </a:xfrm>
          <a:prstGeom prst="rect">
            <a:avLst/>
          </a:prstGeom>
        </p:spPr>
      </p:pic>
      <p:pic>
        <p:nvPicPr>
          <p:cNvPr id="5" name="Imagen 4" descr="07 Estructura curricular 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8"/>
          <a:stretch/>
        </p:blipFill>
        <p:spPr>
          <a:xfrm>
            <a:off x="0" y="4764919"/>
            <a:ext cx="9143391" cy="20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4136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mercio-y-negocios-intrnacionales-semi-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87" y="1058055"/>
            <a:ext cx="6995891" cy="5799945"/>
          </a:xfrm>
          <a:prstGeom prst="rect">
            <a:avLst/>
          </a:prstGeom>
        </p:spPr>
      </p:pic>
      <p:pic>
        <p:nvPicPr>
          <p:cNvPr id="2" name="Imagen 1" descr="Plan de estudios 1-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8"/>
          <a:stretch/>
        </p:blipFill>
        <p:spPr>
          <a:xfrm>
            <a:off x="0" y="1"/>
            <a:ext cx="9143391" cy="12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80261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Vida universitari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170">
            <a:off x="728399" y="1815957"/>
            <a:ext cx="1915345" cy="1497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Vida universitaria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939">
            <a:off x="2725752" y="1778871"/>
            <a:ext cx="1885298" cy="1473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 descr="Vida universitaria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955">
            <a:off x="702587" y="3265077"/>
            <a:ext cx="1859213" cy="1453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Vida universitaria 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80">
            <a:off x="2656716" y="3223690"/>
            <a:ext cx="1942795" cy="1518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0 Economía-2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7" t="26020" b="63572"/>
          <a:stretch/>
        </p:blipFill>
        <p:spPr>
          <a:xfrm>
            <a:off x="5205652" y="1784367"/>
            <a:ext cx="3938348" cy="713746"/>
          </a:xfrm>
          <a:prstGeom prst="rect">
            <a:avLst/>
          </a:prstGeom>
        </p:spPr>
      </p:pic>
      <p:pic>
        <p:nvPicPr>
          <p:cNvPr id="7" name="Imagen 6" descr="0 Economía-2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7" t="36429" b="51272"/>
          <a:stretch/>
        </p:blipFill>
        <p:spPr>
          <a:xfrm>
            <a:off x="5205652" y="2498113"/>
            <a:ext cx="3938348" cy="843424"/>
          </a:xfrm>
          <a:prstGeom prst="rect">
            <a:avLst/>
          </a:prstGeom>
        </p:spPr>
      </p:pic>
      <p:pic>
        <p:nvPicPr>
          <p:cNvPr id="8" name="Imagen 7" descr="0 Economía-2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7" t="50710" b="42303"/>
          <a:stretch/>
        </p:blipFill>
        <p:spPr>
          <a:xfrm>
            <a:off x="5205652" y="3477926"/>
            <a:ext cx="3938348" cy="479168"/>
          </a:xfrm>
          <a:prstGeom prst="rect">
            <a:avLst/>
          </a:prstGeom>
        </p:spPr>
      </p:pic>
      <p:pic>
        <p:nvPicPr>
          <p:cNvPr id="9" name="Imagen 8" descr="0 Economía-2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5" t="60759" b="29327"/>
          <a:stretch/>
        </p:blipFill>
        <p:spPr>
          <a:xfrm>
            <a:off x="5310604" y="4167020"/>
            <a:ext cx="3833396" cy="679854"/>
          </a:xfrm>
          <a:prstGeom prst="rect">
            <a:avLst/>
          </a:prstGeom>
        </p:spPr>
      </p:pic>
      <p:pic>
        <p:nvPicPr>
          <p:cNvPr id="10" name="Imagen 9" descr="0 Economía-2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5" t="73472" b="14752"/>
          <a:stretch/>
        </p:blipFill>
        <p:spPr>
          <a:xfrm>
            <a:off x="5310604" y="5038844"/>
            <a:ext cx="3833396" cy="807578"/>
          </a:xfrm>
          <a:prstGeom prst="rect">
            <a:avLst/>
          </a:prstGeom>
        </p:spPr>
      </p:pic>
      <p:pic>
        <p:nvPicPr>
          <p:cNvPr id="11" name="Imagen 10" descr="Comercio y Negocios-22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18"/>
          <a:stretch/>
        </p:blipFill>
        <p:spPr>
          <a:xfrm>
            <a:off x="0" y="1"/>
            <a:ext cx="9143391" cy="1281134"/>
          </a:xfrm>
          <a:prstGeom prst="rect">
            <a:avLst/>
          </a:prstGeom>
        </p:spPr>
      </p:pic>
      <p:pic>
        <p:nvPicPr>
          <p:cNvPr id="12" name="Imagen 11" descr="Banner Coca-Col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6" y="5145432"/>
            <a:ext cx="4072417" cy="1401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009478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Macintosh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Rivas Gonzalez</dc:creator>
  <cp:lastModifiedBy>Alejandro Fragoso</cp:lastModifiedBy>
  <cp:revision>11</cp:revision>
  <dcterms:created xsi:type="dcterms:W3CDTF">2013-11-22T18:29:09Z</dcterms:created>
  <dcterms:modified xsi:type="dcterms:W3CDTF">2016-07-26T20:45:36Z</dcterms:modified>
</cp:coreProperties>
</file>